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Social Media Security: Level Up Your Privacy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Welcome! Let's make your online life safer and protect your identity, reputation, and privacy. Did you know that 72% of teens use social media daily? Stay safe online!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692B13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9013" y="5616654"/>
            <a:ext cx="14513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Nobile Medium" pitchFamily="34" charset="0"/>
                <a:ea typeface="Nobile Medium" pitchFamily="34" charset="-122"/>
                <a:cs typeface="Nobile Medium" pitchFamily="34" charset="-120"/>
              </a:rPr>
              <a:t>VN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3123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Viv Ndung'u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119" y="598765"/>
            <a:ext cx="6539389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Stay Vigilant, Stay Safe!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2119" y="1714619"/>
            <a:ext cx="131061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Security is an ongoing process, not a one-time fix. Regularly review your settings and passwords. Stay informed about the latest scams and threats.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1864281" y="4540210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Review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62119" y="5010983"/>
            <a:ext cx="3824049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Settings</a:t>
            </a:r>
            <a:endParaRPr lang="en-US" sz="17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80748" y="4758452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9608701" y="3311843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Inform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608701" y="3782616"/>
            <a:ext cx="4259580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Stay updated</a:t>
            </a:r>
            <a:endParaRPr lang="en-US" sz="17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752517" y="3735467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9608701" y="5768697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Share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9608701" y="6239470"/>
            <a:ext cx="4259580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 others</a:t>
            </a:r>
            <a:endParaRPr lang="en-US" sz="170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580" y="2656284"/>
            <a:ext cx="4587121" cy="45871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752517" y="5781437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6" name="Text 11"/>
          <p:cNvSpPr/>
          <p:nvPr/>
        </p:nvSpPr>
        <p:spPr>
          <a:xfrm>
            <a:off x="762119" y="7488317"/>
            <a:ext cx="13106162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Share this information with your friends and family. Your online safety is in your hands!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16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Passwords: The First Line of Defense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0937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 strong passwords. Use at least 12 characters with a mix of upper/lower case, numbers, and symbols. Avoid personal info such as birthdays, names, or addresses.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20838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1530906" y="4208383"/>
            <a:ext cx="29041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Password Managers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69880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password managers like LastPass or 1Password. Remember ONE strong password!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Example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530906" y="63969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Instead of "password123", try "Tr!ckyK0alaL0v3sTacos!"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70150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Did you know? 65% of people reuse passwords across multiple sites.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830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Two-Factor Authentication (2FA): Double the Security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948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2FA adds a second layer of verification, like a code sent to your phone. Enable it in the "Security" or "Privacy" settings of your social media accounts.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172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2984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Authenticator apps (Google Authenticator, Authy)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405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SMS codes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7172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it matters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529840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Even if someone gets your password, they still need the second factor. 2FA blocks 99.9% of automated bot attacks.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3082"/>
            <a:ext cx="7175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Spotting Phishing Scams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9202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Phishing scams use fake emails, messages, or websites to steal your info. Watch out for urgent requests, spelling errors, and suspicious links. Never share personal information.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 Flags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 alert to urgent requests, spelling errors, suspicious links, asking for personal info.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 directly to the website instead of clicking links.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297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Remember to report phishing attempts to the social media platform. 76% of businesses reported being a victim of phishing attacks in 2023.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776764"/>
            <a:ext cx="7613094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Privacy Settings: Control Your Information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5453" y="2471857"/>
            <a:ext cx="7613094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Review your privacy settings. Control who can see your posts, profile, and friends list. Limit your audience to "Friends only" or custom lists instead of "Public."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5453" y="3767614"/>
            <a:ext cx="3697248" cy="1610201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984171" y="3986332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Control Tagging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984171" y="4459248"/>
            <a:ext cx="3259812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Approve or deny tags before they appear on your profile.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1418" y="3767614"/>
            <a:ext cx="3697248" cy="1610201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4900136" y="3986332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Location Services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4900136" y="4459248"/>
            <a:ext cx="3259812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Disable location sharing or only allow it for specific apps.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453" y="5596533"/>
            <a:ext cx="7613094" cy="1260277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984171" y="5815251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Sharing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984171" y="6288167"/>
            <a:ext cx="7175659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 what information apps collect and how it's used.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65453" y="7102793"/>
            <a:ext cx="7613094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Adjusting privacy settings can reduce unwanted contact by up to 80%.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874" y="1066205"/>
            <a:ext cx="7392710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Recognizing Fake Accounts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33874" y="2053947"/>
            <a:ext cx="7649051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Look for fake accounts. They often lack a profile picture, have few posts, and display generic information. Be wary of friend requests from people you don't know.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74" y="3319343"/>
            <a:ext cx="1067872" cy="12813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22024" y="3532823"/>
            <a:ext cx="2925842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Reverse image search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7622024" y="3994547"/>
            <a:ext cx="626090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if the profile picture is stolen from another website.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874" y="4600694"/>
            <a:ext cx="1067872" cy="12813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622024" y="4814173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Suspicious Activity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7622024" y="5275897"/>
            <a:ext cx="626090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 alert if the profile has no mutual friends.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874" y="5882045"/>
            <a:ext cx="1067872" cy="12813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622024" y="6095524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Report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7622024" y="6557248"/>
            <a:ext cx="626090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Report fake accounts to the social media platform.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550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9368" y="2873097"/>
            <a:ext cx="7032784" cy="588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Avoiding Clickbait and Scams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59368" y="3744397"/>
            <a:ext cx="13311664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Clickbait uses sensational headlines to lure you to fake or malicious websites. Watch out for overly dramatic language, unbelievable claims, and poor grammar. Verify the source.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68" y="4591883"/>
            <a:ext cx="471011" cy="47101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18736" y="4559022"/>
            <a:ext cx="2355056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68" y="5660946"/>
            <a:ext cx="471011" cy="4710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18736" y="5628084"/>
            <a:ext cx="2355056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Avoid</a:t>
            </a:r>
            <a:endParaRPr lang="en-US" sz="18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68" y="6730008"/>
            <a:ext cx="471011" cy="47101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18736" y="6697147"/>
            <a:ext cx="2355056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Think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659368" y="7412950"/>
            <a:ext cx="13311664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Don't fall for fake giveaways, free offers, or miracle cures. Clickbait is 3X more likely to spread misinformation.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5114"/>
            <a:ext cx="69086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Secure Browsing Habits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2752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 secure browsing habits. Use HTTPS by looking for the padlock icon. Keep your software updated and be careful what you download.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35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Software Updates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1643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security updates for your browser and operating system.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2352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Downloads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8164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Avoid downloading files from untrusted sources.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0014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a VPN to encrypt your internet traffic, especially on public Wi-Fi. Public Wi-Fi increases the risk of hacking by 70%.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5962"/>
            <a:ext cx="80831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Staying Safe on Public Wi-Fi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83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Avoid logging into sensitive accounts like banking, email, or social media on public Wi-Fi. Use a VPN to encrypt your internet traffic.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3169325"/>
            <a:ext cx="2152055" cy="130694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94892" y="378535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15666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VPN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57217" y="3886557"/>
            <a:ext cx="15666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Encrypt traffic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187077" y="4489371"/>
            <a:ext cx="8592860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532948"/>
            <a:ext cx="4304109" cy="130694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894892" y="498705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15559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HTTPS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6433304" y="5250180"/>
            <a:ext cx="15559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website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63164" y="5852993"/>
            <a:ext cx="7516773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896570"/>
            <a:ext cx="6456164" cy="130694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3894773" y="635067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11899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Firewall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7509272" y="6613803"/>
            <a:ext cx="11899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it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2025-03-28T11:31:26Z</dcterms:created>
  <dcterms:modified xsi:type="dcterms:W3CDTF">2025-03-28T11:31:26Z</dcterms:modified>
</cp:coreProperties>
</file>